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9144000" cy="5143500" type="screen16x9"/>
  <p:notesSz cx="6858000" cy="9144000"/>
  <p:embeddedFontLst>
    <p:embeddedFont>
      <p:font typeface="Average" panose="020B0604020202020204" charset="0"/>
      <p:regular r:id="rId13"/>
    </p:embeddedFont>
    <p:embeddedFont>
      <p:font typeface="Oswald" panose="00000500000000000000" pitchFamily="2" charset="0"/>
      <p:regular r:id="rId14"/>
      <p:bold r:id="rId1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ce634219c0_0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2ce634219c0_0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ce634219c0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2ce634219c0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ce634219c0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2ce634219c0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ce634219c0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2ce634219c0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ce634219c0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2ce634219c0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ce634219c0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2ce634219c0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ce634219c0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2ce634219c0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ce634219c0_0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2ce634219c0_0_1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ce634219c0_0_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2ce634219c0_0_1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Google Shape;11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>
            <a:spLocks noGrp="1"/>
          </p:cNvSpPr>
          <p:nvPr>
            <p:ph type="body" idx="1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2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" name="Google Shape;42;p9"/>
          <p:cNvSpPr txBox="1">
            <a:spLocks noGrp="1"/>
          </p:cNvSpPr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subTitle" idx="1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>
            <a:endParaRPr/>
          </a:p>
        </p:txBody>
      </p:sp>
      <p:sp>
        <p:nvSpPr>
          <p:cNvPr id="48" name="Google Shape;48;p10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lat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drive.google.com/file/d/1MC9twTfE-bKrEDbUhHPlZCopJlo2mkaB/view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0.png"/><Relationship Id="rId4" Type="http://schemas.openxmlformats.org/officeDocument/2006/relationships/image" Target="../media/image29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>
            <a:spLocks noGrp="1"/>
          </p:cNvSpPr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Computación Orientada al Web</a:t>
            </a:r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1"/>
          </p:nvPr>
        </p:nvSpPr>
        <p:spPr>
          <a:xfrm>
            <a:off x="671250" y="3174874"/>
            <a:ext cx="7801500" cy="14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INC BOOKINGS 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Muhammad Mohsin Zaman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1" name="Google Shape;61;p13"/>
          <p:cNvCxnSpPr/>
          <p:nvPr/>
        </p:nvCxnSpPr>
        <p:spPr>
          <a:xfrm>
            <a:off x="0" y="2069925"/>
            <a:ext cx="3173400" cy="328860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" name="Google Shape;62;p13"/>
          <p:cNvCxnSpPr/>
          <p:nvPr/>
        </p:nvCxnSpPr>
        <p:spPr>
          <a:xfrm>
            <a:off x="-239625" y="2269625"/>
            <a:ext cx="3173400" cy="328860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2"/>
          <p:cNvSpPr txBox="1">
            <a:spLocks noGrp="1"/>
          </p:cNvSpPr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Gracias por vuestra atención</a:t>
            </a:r>
            <a:endParaRPr/>
          </a:p>
        </p:txBody>
      </p:sp>
      <p:sp>
        <p:nvSpPr>
          <p:cNvPr id="168" name="Google Shape;168;p22"/>
          <p:cNvSpPr txBox="1">
            <a:spLocks noGrp="1"/>
          </p:cNvSpPr>
          <p:nvPr>
            <p:ph type="subTitle" idx="1"/>
          </p:nvPr>
        </p:nvSpPr>
        <p:spPr>
          <a:xfrm>
            <a:off x="671250" y="3174874"/>
            <a:ext cx="7801500" cy="14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INC BOOKINGS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69" name="Google Shape;169;p22"/>
          <p:cNvCxnSpPr/>
          <p:nvPr/>
        </p:nvCxnSpPr>
        <p:spPr>
          <a:xfrm>
            <a:off x="0" y="2069925"/>
            <a:ext cx="3173400" cy="328860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0" name="Google Shape;170;p22"/>
          <p:cNvCxnSpPr/>
          <p:nvPr/>
        </p:nvCxnSpPr>
        <p:spPr>
          <a:xfrm>
            <a:off x="-239625" y="2269625"/>
            <a:ext cx="3173400" cy="328860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35988"/>
            <a:ext cx="9144000" cy="4407518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4"/>
          <p:cNvSpPr txBox="1"/>
          <p:nvPr/>
        </p:nvSpPr>
        <p:spPr>
          <a:xfrm>
            <a:off x="269350" y="115350"/>
            <a:ext cx="2340035" cy="5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 dirty="0" err="1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Pagina</a:t>
            </a:r>
            <a:r>
              <a:rPr lang="en-GB" sz="2300" dirty="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 Principal</a:t>
            </a:r>
            <a:endParaRPr sz="2300" dirty="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cxnSp>
        <p:nvCxnSpPr>
          <p:cNvPr id="69" name="Google Shape;69;p14"/>
          <p:cNvCxnSpPr/>
          <p:nvPr/>
        </p:nvCxnSpPr>
        <p:spPr>
          <a:xfrm>
            <a:off x="233050" y="612775"/>
            <a:ext cx="2222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/>
          <p:nvPr/>
        </p:nvSpPr>
        <p:spPr>
          <a:xfrm>
            <a:off x="5363300" y="4053100"/>
            <a:ext cx="2561100" cy="512400"/>
          </a:xfrm>
          <a:prstGeom prst="rect">
            <a:avLst/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75" name="Google Shape;75;p15"/>
          <p:cNvSpPr/>
          <p:nvPr/>
        </p:nvSpPr>
        <p:spPr>
          <a:xfrm>
            <a:off x="1119750" y="858875"/>
            <a:ext cx="1884900" cy="435900"/>
          </a:xfrm>
          <a:prstGeom prst="rect">
            <a:avLst/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76" name="Google Shape;7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8325" y="725287"/>
            <a:ext cx="4651051" cy="30412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7" name="Google Shape;77;p15"/>
          <p:cNvCxnSpPr/>
          <p:nvPr/>
        </p:nvCxnSpPr>
        <p:spPr>
          <a:xfrm>
            <a:off x="4115925" y="329250"/>
            <a:ext cx="15600" cy="44850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8" name="Google Shape;78;p15"/>
          <p:cNvSpPr txBox="1"/>
          <p:nvPr/>
        </p:nvSpPr>
        <p:spPr>
          <a:xfrm>
            <a:off x="1190700" y="855125"/>
            <a:ext cx="1953950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 dirty="0" err="1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Pagina</a:t>
            </a:r>
            <a:r>
              <a:rPr lang="en-GB" sz="1900" dirty="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 </a:t>
            </a:r>
            <a:r>
              <a:rPr lang="en-GB" sz="1900" dirty="0" err="1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Registro</a:t>
            </a:r>
            <a:endParaRPr sz="1900" dirty="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79" name="Google Shape;79;p15"/>
          <p:cNvSpPr txBox="1"/>
          <p:nvPr/>
        </p:nvSpPr>
        <p:spPr>
          <a:xfrm>
            <a:off x="5323100" y="4053100"/>
            <a:ext cx="2641500" cy="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Formulario de Reserva</a:t>
            </a:r>
            <a:endParaRPr sz="20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80" name="Google Shape;8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0988" y="1707600"/>
            <a:ext cx="3338325" cy="3181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9575" y="3418875"/>
            <a:ext cx="6582727" cy="28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49575" y="237400"/>
            <a:ext cx="6582724" cy="3181476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6"/>
          <p:cNvSpPr txBox="1">
            <a:spLocks noGrp="1"/>
          </p:cNvSpPr>
          <p:nvPr>
            <p:ph type="title"/>
          </p:nvPr>
        </p:nvSpPr>
        <p:spPr>
          <a:xfrm>
            <a:off x="311700" y="4340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Layout</a:t>
            </a:r>
            <a:endParaRPr/>
          </a:p>
        </p:txBody>
      </p:sp>
      <p:sp>
        <p:nvSpPr>
          <p:cNvPr id="88" name="Google Shape;88;p16"/>
          <p:cNvSpPr txBox="1">
            <a:spLocks noGrp="1"/>
          </p:cNvSpPr>
          <p:nvPr>
            <p:ph type="body" idx="1"/>
          </p:nvPr>
        </p:nvSpPr>
        <p:spPr>
          <a:xfrm>
            <a:off x="5058175" y="4136850"/>
            <a:ext cx="3527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HTML - CSS - BOOTSTRAP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89" name="Google Shape;89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1850" y="3143700"/>
            <a:ext cx="3828201" cy="18201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0" name="Google Shape;90;p16"/>
          <p:cNvCxnSpPr/>
          <p:nvPr/>
        </p:nvCxnSpPr>
        <p:spPr>
          <a:xfrm rot="10800000" flipH="1">
            <a:off x="1821100" y="388800"/>
            <a:ext cx="638100" cy="134700"/>
          </a:xfrm>
          <a:prstGeom prst="straightConnector1">
            <a:avLst/>
          </a:prstGeom>
          <a:noFill/>
          <a:ln w="9525" cap="flat" cmpd="sng">
            <a:solidFill>
              <a:srgbClr val="00FF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1" name="Google Shape;91;p16"/>
          <p:cNvCxnSpPr/>
          <p:nvPr/>
        </p:nvCxnSpPr>
        <p:spPr>
          <a:xfrm rot="10800000" flipH="1">
            <a:off x="624850" y="515425"/>
            <a:ext cx="1196400" cy="2667000"/>
          </a:xfrm>
          <a:prstGeom prst="straightConnector1">
            <a:avLst/>
          </a:prstGeom>
          <a:noFill/>
          <a:ln w="9525" cap="flat" cmpd="sng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2" name="Google Shape;92;p16"/>
          <p:cNvCxnSpPr/>
          <p:nvPr/>
        </p:nvCxnSpPr>
        <p:spPr>
          <a:xfrm rot="10800000" flipH="1">
            <a:off x="1056600" y="2255325"/>
            <a:ext cx="1261200" cy="1489200"/>
          </a:xfrm>
          <a:prstGeom prst="straightConnector1">
            <a:avLst/>
          </a:prstGeom>
          <a:noFill/>
          <a:ln w="9525" cap="flat" cmpd="sng">
            <a:solidFill>
              <a:srgbClr val="00FF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3" name="Google Shape;93;p16"/>
          <p:cNvCxnSpPr/>
          <p:nvPr/>
        </p:nvCxnSpPr>
        <p:spPr>
          <a:xfrm rot="10800000" flipH="1">
            <a:off x="2743800" y="4237325"/>
            <a:ext cx="1607400" cy="15000"/>
          </a:xfrm>
          <a:prstGeom prst="straightConnector1">
            <a:avLst/>
          </a:prstGeom>
          <a:noFill/>
          <a:ln w="9525" cap="flat" cmpd="sng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4" name="Google Shape;94;p16"/>
          <p:cNvCxnSpPr/>
          <p:nvPr/>
        </p:nvCxnSpPr>
        <p:spPr>
          <a:xfrm rot="10800000" flipH="1">
            <a:off x="4352400" y="3091525"/>
            <a:ext cx="147600" cy="1143300"/>
          </a:xfrm>
          <a:prstGeom prst="straightConnector1">
            <a:avLst/>
          </a:prstGeom>
          <a:noFill/>
          <a:ln w="9525" cap="flat" cmpd="sng">
            <a:solidFill>
              <a:srgbClr val="00FF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5" name="Google Shape;95;p16"/>
          <p:cNvCxnSpPr/>
          <p:nvPr/>
        </p:nvCxnSpPr>
        <p:spPr>
          <a:xfrm rot="10800000" flipH="1">
            <a:off x="4410400" y="3638100"/>
            <a:ext cx="407100" cy="781500"/>
          </a:xfrm>
          <a:prstGeom prst="straightConnector1">
            <a:avLst/>
          </a:prstGeom>
          <a:noFill/>
          <a:ln w="9525" cap="flat" cmpd="sng">
            <a:solidFill>
              <a:srgbClr val="00FF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6" name="Google Shape;96;p16"/>
          <p:cNvCxnSpPr/>
          <p:nvPr/>
        </p:nvCxnSpPr>
        <p:spPr>
          <a:xfrm rot="10800000" flipH="1">
            <a:off x="809725" y="4428525"/>
            <a:ext cx="3595500" cy="399300"/>
          </a:xfrm>
          <a:prstGeom prst="straightConnector1">
            <a:avLst/>
          </a:prstGeom>
          <a:noFill/>
          <a:ln w="9525" cap="flat" cmpd="sng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025" y="2915700"/>
            <a:ext cx="2118475" cy="112155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PHP-SERVER</a:t>
            </a:r>
            <a:endParaRPr/>
          </a:p>
        </p:txBody>
      </p:sp>
      <p:sp>
        <p:nvSpPr>
          <p:cNvPr id="103" name="Google Shape;103;p17"/>
          <p:cNvSpPr txBox="1"/>
          <p:nvPr/>
        </p:nvSpPr>
        <p:spPr>
          <a:xfrm>
            <a:off x="297475" y="1217725"/>
            <a:ext cx="1355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Client.php</a:t>
            </a:r>
            <a:endParaRPr sz="18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04" name="Google Shape;104;p17"/>
          <p:cNvSpPr txBox="1"/>
          <p:nvPr/>
        </p:nvSpPr>
        <p:spPr>
          <a:xfrm>
            <a:off x="5395525" y="356550"/>
            <a:ext cx="1355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Server.php</a:t>
            </a:r>
            <a:endParaRPr sz="18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105" name="Google Shape;105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8275" y="1790425"/>
            <a:ext cx="3171825" cy="24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7"/>
          <p:cNvPicPr preferRelativeResize="0"/>
          <p:nvPr/>
        </p:nvPicPr>
        <p:blipFill rotWithShape="1">
          <a:blip r:embed="rId5">
            <a:alphaModFix/>
          </a:blip>
          <a:srcRect l="-17830" r="17830"/>
          <a:stretch/>
        </p:blipFill>
        <p:spPr>
          <a:xfrm>
            <a:off x="4737775" y="1017725"/>
            <a:ext cx="2670901" cy="142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7"/>
          <p:cNvSpPr txBox="1"/>
          <p:nvPr/>
        </p:nvSpPr>
        <p:spPr>
          <a:xfrm>
            <a:off x="42550" y="2440425"/>
            <a:ext cx="3171900" cy="4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2"/>
                </a:solidFill>
              </a:rPr>
              <a:t>Comprobación de los datos usando </a:t>
            </a:r>
            <a:r>
              <a:rPr lang="en-GB" sz="1200" i="1">
                <a:solidFill>
                  <a:schemeClr val="dk2"/>
                </a:solidFill>
              </a:rPr>
              <a:t>regexp </a:t>
            </a:r>
            <a:endParaRPr sz="2000">
              <a:solidFill>
                <a:schemeClr val="dk2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108" name="Google Shape;108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8598" y="3970025"/>
            <a:ext cx="2745850" cy="10006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9" name="Google Shape;109;p17"/>
          <p:cNvCxnSpPr/>
          <p:nvPr/>
        </p:nvCxnSpPr>
        <p:spPr>
          <a:xfrm rot="10800000" flipH="1">
            <a:off x="3912100" y="1840625"/>
            <a:ext cx="1135800" cy="109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0" name="Google Shape;110;p17"/>
          <p:cNvSpPr txBox="1"/>
          <p:nvPr/>
        </p:nvSpPr>
        <p:spPr>
          <a:xfrm>
            <a:off x="2813050" y="1156675"/>
            <a:ext cx="2266800" cy="4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accent3"/>
                </a:solidFill>
              </a:rPr>
              <a:t>LLamada al servidor con peticion POST</a:t>
            </a:r>
            <a:endParaRPr sz="1000">
              <a:solidFill>
                <a:schemeClr val="accent3"/>
              </a:solidFill>
            </a:endParaRPr>
          </a:p>
        </p:txBody>
      </p:sp>
      <p:pic>
        <p:nvPicPr>
          <p:cNvPr id="111" name="Google Shape;111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498840" y="2676038"/>
            <a:ext cx="5148772" cy="100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798550" y="3746298"/>
            <a:ext cx="2266800" cy="13436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434200" y="3970025"/>
            <a:ext cx="2133600" cy="75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321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Bases de Datos- MYSQL</a:t>
            </a:r>
            <a:endParaRPr/>
          </a:p>
        </p:txBody>
      </p:sp>
      <p:pic>
        <p:nvPicPr>
          <p:cNvPr id="119" name="Google Shape;11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5985" y="644398"/>
            <a:ext cx="3439365" cy="156175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8"/>
          <p:cNvSpPr txBox="1"/>
          <p:nvPr/>
        </p:nvSpPr>
        <p:spPr>
          <a:xfrm>
            <a:off x="4454050" y="218150"/>
            <a:ext cx="4253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Conexión a la Base de Datos World</a:t>
            </a:r>
            <a:endParaRPr sz="18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21" name="Google Shape;121;p18"/>
          <p:cNvSpPr txBox="1"/>
          <p:nvPr/>
        </p:nvSpPr>
        <p:spPr>
          <a:xfrm>
            <a:off x="396150" y="1090175"/>
            <a:ext cx="2087700" cy="7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WORLD</a:t>
            </a:r>
            <a:endParaRPr sz="18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</a:pPr>
            <a:r>
              <a:rPr lang="en-GB"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Users</a:t>
            </a:r>
            <a:endParaRPr sz="18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</a:pPr>
            <a:r>
              <a:rPr lang="en-GB"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Reservations</a:t>
            </a:r>
            <a:endParaRPr sz="18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122" name="Google Shape;122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6600" y="2206144"/>
            <a:ext cx="1365950" cy="113155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3" name="Google Shape;123;p18"/>
          <p:cNvCxnSpPr>
            <a:stCxn id="122" idx="2"/>
          </p:cNvCxnSpPr>
          <p:nvPr/>
        </p:nvCxnSpPr>
        <p:spPr>
          <a:xfrm flipH="1">
            <a:off x="1100775" y="3337700"/>
            <a:ext cx="508800" cy="409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4" name="Google Shape;124;p18"/>
          <p:cNvCxnSpPr>
            <a:stCxn id="122" idx="2"/>
          </p:cNvCxnSpPr>
          <p:nvPr/>
        </p:nvCxnSpPr>
        <p:spPr>
          <a:xfrm>
            <a:off x="1609575" y="3337700"/>
            <a:ext cx="683100" cy="402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25" name="Google Shape;125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44725" y="3732522"/>
            <a:ext cx="913886" cy="102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5675" y="3732526"/>
            <a:ext cx="1445262" cy="1027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767713" y="1562112"/>
            <a:ext cx="2163100" cy="1561738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8"/>
          <p:cNvSpPr txBox="1"/>
          <p:nvPr/>
        </p:nvSpPr>
        <p:spPr>
          <a:xfrm>
            <a:off x="3697275" y="3297475"/>
            <a:ext cx="2087700" cy="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29" name="Google Shape;129;p18"/>
          <p:cNvSpPr txBox="1"/>
          <p:nvPr/>
        </p:nvSpPr>
        <p:spPr>
          <a:xfrm>
            <a:off x="3195075" y="3236625"/>
            <a:ext cx="1445400" cy="4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QUERIES</a:t>
            </a:r>
            <a:endParaRPr sz="18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130" name="Google Shape;130;p1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302400" y="3668250"/>
            <a:ext cx="5734050" cy="466725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18"/>
          <p:cNvSpPr txBox="1"/>
          <p:nvPr/>
        </p:nvSpPr>
        <p:spPr>
          <a:xfrm>
            <a:off x="2958600" y="1041950"/>
            <a:ext cx="1445400" cy="4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Crear Tabla</a:t>
            </a:r>
            <a:endParaRPr sz="18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132" name="Google Shape;132;p1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302399" y="4264650"/>
            <a:ext cx="5772173" cy="13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302400" y="4530698"/>
            <a:ext cx="4564026" cy="3307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1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188821" y="2699825"/>
            <a:ext cx="3873692" cy="5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5500" y="4212799"/>
            <a:ext cx="3888349" cy="80780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19"/>
          <p:cNvSpPr txBox="1">
            <a:spLocks noGrp="1"/>
          </p:cNvSpPr>
          <p:nvPr>
            <p:ph type="title"/>
          </p:nvPr>
        </p:nvSpPr>
        <p:spPr>
          <a:xfrm>
            <a:off x="115150" y="248475"/>
            <a:ext cx="339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JAVASCRIPT | PROTOTYPE</a:t>
            </a:r>
            <a:endParaRPr/>
          </a:p>
        </p:txBody>
      </p:sp>
      <p:pic>
        <p:nvPicPr>
          <p:cNvPr id="141" name="Google Shape;141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79275" y="126563"/>
            <a:ext cx="2526625" cy="234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1225" y="1082900"/>
            <a:ext cx="3237975" cy="224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01146" y="78975"/>
            <a:ext cx="2664154" cy="243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1313" y="3586300"/>
            <a:ext cx="3397799" cy="626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760900" y="2921075"/>
            <a:ext cx="5204400" cy="165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0"/>
          <p:cNvSpPr txBox="1">
            <a:spLocks noGrp="1"/>
          </p:cNvSpPr>
          <p:nvPr>
            <p:ph type="title"/>
          </p:nvPr>
        </p:nvSpPr>
        <p:spPr>
          <a:xfrm>
            <a:off x="490925" y="543775"/>
            <a:ext cx="2568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SCRIPTACULOUS</a:t>
            </a:r>
            <a:endParaRPr/>
          </a:p>
        </p:txBody>
      </p:sp>
      <p:pic>
        <p:nvPicPr>
          <p:cNvPr id="151" name="Google Shape;151;p20" title="slideEffect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39225" y="1299600"/>
            <a:ext cx="4572000" cy="342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3438" y="2318550"/>
            <a:ext cx="2886075" cy="7524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3" name="Google Shape;153;p20"/>
          <p:cNvCxnSpPr/>
          <p:nvPr/>
        </p:nvCxnSpPr>
        <p:spPr>
          <a:xfrm>
            <a:off x="3172563" y="2684725"/>
            <a:ext cx="753600" cy="201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21"/>
          <p:cNvPicPr preferRelativeResize="0"/>
          <p:nvPr/>
        </p:nvPicPr>
        <p:blipFill rotWithShape="1">
          <a:blip r:embed="rId3">
            <a:alphaModFix/>
          </a:blip>
          <a:srcRect t="6629" b="-6629"/>
          <a:stretch/>
        </p:blipFill>
        <p:spPr>
          <a:xfrm>
            <a:off x="1212113" y="868300"/>
            <a:ext cx="7607775" cy="101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1450" y="1941550"/>
            <a:ext cx="5734050" cy="2543175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1"/>
          <p:cNvSpPr txBox="1">
            <a:spLocks noGrp="1"/>
          </p:cNvSpPr>
          <p:nvPr>
            <p:ph type="title"/>
          </p:nvPr>
        </p:nvSpPr>
        <p:spPr>
          <a:xfrm>
            <a:off x="338525" y="391375"/>
            <a:ext cx="873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AJAX</a:t>
            </a:r>
            <a:endParaRPr/>
          </a:p>
        </p:txBody>
      </p:sp>
      <p:pic>
        <p:nvPicPr>
          <p:cNvPr id="161" name="Google Shape;161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47550" y="2571750"/>
            <a:ext cx="3971925" cy="248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96938" y="143200"/>
            <a:ext cx="5734050" cy="523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69</Words>
  <Application>Microsoft Office PowerPoint</Application>
  <PresentationFormat>Presentación en pantalla (16:9)</PresentationFormat>
  <Paragraphs>25</Paragraphs>
  <Slides>10</Slides>
  <Notes>10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4" baseType="lpstr">
      <vt:lpstr>Average</vt:lpstr>
      <vt:lpstr>Arial</vt:lpstr>
      <vt:lpstr>Oswald</vt:lpstr>
      <vt:lpstr>Slate</vt:lpstr>
      <vt:lpstr>Computación Orientada al Web</vt:lpstr>
      <vt:lpstr>Presentación de PowerPoint</vt:lpstr>
      <vt:lpstr>Presentación de PowerPoint</vt:lpstr>
      <vt:lpstr>Layout</vt:lpstr>
      <vt:lpstr>PHP-SERVER</vt:lpstr>
      <vt:lpstr>Bases de Datos- MYSQL</vt:lpstr>
      <vt:lpstr>JAVASCRIPT | PROTOTYPE</vt:lpstr>
      <vt:lpstr>SCRIPTACULOUS</vt:lpstr>
      <vt:lpstr>AJAX</vt:lpstr>
      <vt:lpstr>Gracias por vuestra atención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Computación Orientada al Web</dc:title>
  <cp:lastModifiedBy>MUHAMMAD MOHSIN ZAMAN SHAHEEN</cp:lastModifiedBy>
  <cp:revision>1</cp:revision>
  <dcterms:modified xsi:type="dcterms:W3CDTF">2024-04-22T12:07:39Z</dcterms:modified>
</cp:coreProperties>
</file>